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48" r:id="rId1"/>
    <p:sldMasterId id="2147483660" r:id="rId2"/>
    <p:sldMasterId id="2147483672" r:id="rId3"/>
  </p:sldMasterIdLst>
  <p:sldIdLst>
    <p:sldId id="300" r:id="rId4"/>
    <p:sldId id="307" r:id="rId5"/>
    <p:sldId id="309" r:id="rId6"/>
    <p:sldId id="301" r:id="rId7"/>
    <p:sldId id="302" r:id="rId8"/>
    <p:sldId id="259" r:id="rId9"/>
    <p:sldId id="263" r:id="rId10"/>
    <p:sldId id="303" r:id="rId11"/>
    <p:sldId id="269" r:id="rId12"/>
    <p:sldId id="299" r:id="rId13"/>
    <p:sldId id="304" r:id="rId14"/>
    <p:sldId id="305" r:id="rId15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FF3300"/>
    <a:srgbClr val="FE0000"/>
    <a:srgbClr val="66FFFF"/>
    <a:srgbClr val="FFFF00"/>
    <a:srgbClr val="FF99FF"/>
    <a:srgbClr val="33CC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72" autoAdjust="0"/>
    <p:restoredTop sz="90929"/>
  </p:normalViewPr>
  <p:slideViewPr>
    <p:cSldViewPr>
      <p:cViewPr varScale="1">
        <p:scale>
          <a:sx n="66" d="100"/>
          <a:sy n="66" d="100"/>
        </p:scale>
        <p:origin x="184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.xml"/><Relationship Id="rId7" Type="http://schemas.openxmlformats.org/officeDocument/2006/relationships/slide" Target="slides/slide12.xml"/><Relationship Id="rId2" Type="http://schemas.openxmlformats.org/officeDocument/2006/relationships/slide" Target="slides/slide7.xml"/><Relationship Id="rId1" Type="http://schemas.openxmlformats.org/officeDocument/2006/relationships/slide" Target="slides/slide6.xml"/><Relationship Id="rId6" Type="http://schemas.openxmlformats.org/officeDocument/2006/relationships/slide" Target="slides/slide11.xml"/><Relationship Id="rId5" Type="http://schemas.openxmlformats.org/officeDocument/2006/relationships/slide" Target="slides/slide10.xml"/><Relationship Id="rId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32D2A-F231-4B88-9A1B-4425A147B36D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1293909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A2115-16D6-4361-90A9-B8D90352429D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168116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6B579-5C38-4D23-9853-C99584D474C4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1236503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AC3E3-C479-493C-82F4-6E76BAF18132}" type="slidenum">
              <a:rPr lang="ro-RO" altLang="hu-HU"/>
              <a:pPr>
                <a:defRPr/>
              </a:pPr>
              <a:t>‹#›</a:t>
            </a:fld>
            <a:endParaRPr lang="ro-RO" altLang="hu-HU"/>
          </a:p>
        </p:txBody>
      </p:sp>
    </p:spTree>
    <p:extLst>
      <p:ext uri="{BB962C8B-B14F-4D97-AF65-F5344CB8AC3E}">
        <p14:creationId xmlns:p14="http://schemas.microsoft.com/office/powerpoint/2010/main" val="2768837846"/>
      </p:ext>
    </p:extLst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C20AA-0CC8-4317-826A-AB33298BCE75}" type="slidenum">
              <a:rPr lang="ro-RO" altLang="hu-HU"/>
              <a:pPr>
                <a:defRPr/>
              </a:pPr>
              <a:t>‹#›</a:t>
            </a:fld>
            <a:endParaRPr lang="ro-RO" altLang="hu-HU"/>
          </a:p>
        </p:txBody>
      </p:sp>
    </p:spTree>
    <p:extLst>
      <p:ext uri="{BB962C8B-B14F-4D97-AF65-F5344CB8AC3E}">
        <p14:creationId xmlns:p14="http://schemas.microsoft.com/office/powerpoint/2010/main" val="2555176580"/>
      </p:ext>
    </p:extLst>
  </p:cSld>
  <p:clrMapOvr>
    <a:masterClrMapping/>
  </p:clrMapOvr>
  <p:transition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68FB-E0F6-4C71-ABCE-F158BEE41865}" type="slidenum">
              <a:rPr lang="ro-RO" altLang="hu-HU"/>
              <a:pPr>
                <a:defRPr/>
              </a:pPr>
              <a:t>‹#›</a:t>
            </a:fld>
            <a:endParaRPr lang="ro-RO" altLang="hu-HU"/>
          </a:p>
        </p:txBody>
      </p:sp>
    </p:spTree>
    <p:extLst>
      <p:ext uri="{BB962C8B-B14F-4D97-AF65-F5344CB8AC3E}">
        <p14:creationId xmlns:p14="http://schemas.microsoft.com/office/powerpoint/2010/main" val="3017450482"/>
      </p:ext>
    </p:extLst>
  </p:cSld>
  <p:clrMapOvr>
    <a:masterClrMapping/>
  </p:clrMapOvr>
  <p:transition spd="slow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181D4-A232-4A08-BAFE-6B75842A9C3F}" type="slidenum">
              <a:rPr lang="ro-RO" altLang="hu-HU"/>
              <a:pPr>
                <a:defRPr/>
              </a:pPr>
              <a:t>‹#›</a:t>
            </a:fld>
            <a:endParaRPr lang="ro-RO" altLang="hu-HU"/>
          </a:p>
        </p:txBody>
      </p:sp>
    </p:spTree>
    <p:extLst>
      <p:ext uri="{BB962C8B-B14F-4D97-AF65-F5344CB8AC3E}">
        <p14:creationId xmlns:p14="http://schemas.microsoft.com/office/powerpoint/2010/main" val="3952371780"/>
      </p:ext>
    </p:extLst>
  </p:cSld>
  <p:clrMapOvr>
    <a:masterClrMapping/>
  </p:clrMapOvr>
  <p:transition spd="slow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47C91-7285-48D4-BE22-16E6F9F49798}" type="slidenum">
              <a:rPr lang="ro-RO" altLang="hu-HU"/>
              <a:pPr>
                <a:defRPr/>
              </a:pPr>
              <a:t>‹#›</a:t>
            </a:fld>
            <a:endParaRPr lang="ro-RO" altLang="hu-HU"/>
          </a:p>
        </p:txBody>
      </p:sp>
    </p:spTree>
    <p:extLst>
      <p:ext uri="{BB962C8B-B14F-4D97-AF65-F5344CB8AC3E}">
        <p14:creationId xmlns:p14="http://schemas.microsoft.com/office/powerpoint/2010/main" val="1046173247"/>
      </p:ext>
    </p:extLst>
  </p:cSld>
  <p:clrMapOvr>
    <a:masterClrMapping/>
  </p:clrMapOvr>
  <p:transition spd="slow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94DD0-60E8-46D3-9AB8-09783CAEC7D5}" type="slidenum">
              <a:rPr lang="ro-RO" altLang="hu-HU"/>
              <a:pPr>
                <a:defRPr/>
              </a:pPr>
              <a:t>‹#›</a:t>
            </a:fld>
            <a:endParaRPr lang="ro-RO" altLang="hu-HU"/>
          </a:p>
        </p:txBody>
      </p:sp>
    </p:spTree>
    <p:extLst>
      <p:ext uri="{BB962C8B-B14F-4D97-AF65-F5344CB8AC3E}">
        <p14:creationId xmlns:p14="http://schemas.microsoft.com/office/powerpoint/2010/main" val="3350701710"/>
      </p:ext>
    </p:extLst>
  </p:cSld>
  <p:clrMapOvr>
    <a:masterClrMapping/>
  </p:clrMapOvr>
  <p:transition spd="slow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43A29-D688-4D80-9B9D-D488F6CD7971}" type="slidenum">
              <a:rPr lang="ro-RO" altLang="hu-HU"/>
              <a:pPr>
                <a:defRPr/>
              </a:pPr>
              <a:t>‹#›</a:t>
            </a:fld>
            <a:endParaRPr lang="ro-RO" altLang="hu-HU"/>
          </a:p>
        </p:txBody>
      </p:sp>
    </p:spTree>
    <p:extLst>
      <p:ext uri="{BB962C8B-B14F-4D97-AF65-F5344CB8AC3E}">
        <p14:creationId xmlns:p14="http://schemas.microsoft.com/office/powerpoint/2010/main" val="4174406758"/>
      </p:ext>
    </p:extLst>
  </p:cSld>
  <p:clrMapOvr>
    <a:masterClrMapping/>
  </p:clrMapOvr>
  <p:transition spd="slow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16DB6-2247-4120-B11C-19CB8E5544F6}" type="slidenum">
              <a:rPr lang="ro-RO" altLang="hu-HU"/>
              <a:pPr>
                <a:defRPr/>
              </a:pPr>
              <a:t>‹#›</a:t>
            </a:fld>
            <a:endParaRPr lang="ro-RO" altLang="hu-HU"/>
          </a:p>
        </p:txBody>
      </p:sp>
    </p:spTree>
    <p:extLst>
      <p:ext uri="{BB962C8B-B14F-4D97-AF65-F5344CB8AC3E}">
        <p14:creationId xmlns:p14="http://schemas.microsoft.com/office/powerpoint/2010/main" val="902863188"/>
      </p:ext>
    </p:extLst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C8EDE-5DF3-4AA3-AF25-D2DDBEED5981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3884831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77293-9B58-400E-BFCC-FC10466E8629}" type="slidenum">
              <a:rPr lang="ro-RO" altLang="hu-HU"/>
              <a:pPr>
                <a:defRPr/>
              </a:pPr>
              <a:t>‹#›</a:t>
            </a:fld>
            <a:endParaRPr lang="ro-RO" altLang="hu-HU"/>
          </a:p>
        </p:txBody>
      </p:sp>
    </p:spTree>
    <p:extLst>
      <p:ext uri="{BB962C8B-B14F-4D97-AF65-F5344CB8AC3E}">
        <p14:creationId xmlns:p14="http://schemas.microsoft.com/office/powerpoint/2010/main" val="3149058845"/>
      </p:ext>
    </p:extLst>
  </p:cSld>
  <p:clrMapOvr>
    <a:masterClrMapping/>
  </p:clrMapOvr>
  <p:transition spd="slow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1D72C-260D-4E78-94A6-B1CF6AF5FA69}" type="slidenum">
              <a:rPr lang="ro-RO" altLang="hu-HU"/>
              <a:pPr>
                <a:defRPr/>
              </a:pPr>
              <a:t>‹#›</a:t>
            </a:fld>
            <a:endParaRPr lang="ro-RO" altLang="hu-HU"/>
          </a:p>
        </p:txBody>
      </p:sp>
    </p:spTree>
    <p:extLst>
      <p:ext uri="{BB962C8B-B14F-4D97-AF65-F5344CB8AC3E}">
        <p14:creationId xmlns:p14="http://schemas.microsoft.com/office/powerpoint/2010/main" val="3493006902"/>
      </p:ext>
    </p:extLst>
  </p:cSld>
  <p:clrMapOvr>
    <a:masterClrMapping/>
  </p:clrMapOvr>
  <p:transition spd="slow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3BCED-73E3-48FC-BE3B-4C12BD4DE1EC}" type="slidenum">
              <a:rPr lang="ro-RO" altLang="hu-HU"/>
              <a:pPr>
                <a:defRPr/>
              </a:pPr>
              <a:t>‹#›</a:t>
            </a:fld>
            <a:endParaRPr lang="ro-RO" altLang="hu-HU"/>
          </a:p>
        </p:txBody>
      </p:sp>
    </p:spTree>
    <p:extLst>
      <p:ext uri="{BB962C8B-B14F-4D97-AF65-F5344CB8AC3E}">
        <p14:creationId xmlns:p14="http://schemas.microsoft.com/office/powerpoint/2010/main" val="351865939"/>
      </p:ext>
    </p:extLst>
  </p:cSld>
  <p:clrMapOvr>
    <a:masterClrMapping/>
  </p:clrMapOvr>
  <p:transition spd="slow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0318937-5867-4206-A226-EAA4F9D1AB9B}" type="slidenum">
              <a:rPr lang="ro-RO" altLang="hu-HU"/>
              <a:pPr>
                <a:defRPr/>
              </a:pPr>
              <a:t>‹#›</a:t>
            </a:fld>
            <a:endParaRPr lang="ro-RO" altLang="hu-HU"/>
          </a:p>
        </p:txBody>
      </p:sp>
    </p:spTree>
    <p:extLst>
      <p:ext uri="{BB962C8B-B14F-4D97-AF65-F5344CB8AC3E}">
        <p14:creationId xmlns:p14="http://schemas.microsoft.com/office/powerpoint/2010/main" val="3980673122"/>
      </p:ext>
    </p:extLst>
  </p:cSld>
  <p:clrMapOvr>
    <a:masterClrMapping/>
  </p:clrMapOvr>
  <p:transition spd="slow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0328C38-BEFF-4706-8D71-869841E9C0AA}" type="slidenum">
              <a:rPr lang="ro-RO" altLang="hu-HU"/>
              <a:pPr>
                <a:defRPr/>
              </a:pPr>
              <a:t>‹#›</a:t>
            </a:fld>
            <a:endParaRPr lang="ro-RO" altLang="hu-HU"/>
          </a:p>
        </p:txBody>
      </p:sp>
    </p:spTree>
    <p:extLst>
      <p:ext uri="{BB962C8B-B14F-4D97-AF65-F5344CB8AC3E}">
        <p14:creationId xmlns:p14="http://schemas.microsoft.com/office/powerpoint/2010/main" val="3532360770"/>
      </p:ext>
    </p:extLst>
  </p:cSld>
  <p:clrMapOvr>
    <a:masterClrMapping/>
  </p:clrMapOvr>
  <p:transition spd="slow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09B05E7-4E33-42D5-92BF-9C86A9799FC2}" type="slidenum">
              <a:rPr lang="ro-RO" altLang="hu-HU"/>
              <a:pPr>
                <a:defRPr/>
              </a:pPr>
              <a:t>‹#›</a:t>
            </a:fld>
            <a:endParaRPr lang="ro-RO" altLang="hu-HU"/>
          </a:p>
        </p:txBody>
      </p:sp>
    </p:spTree>
    <p:extLst>
      <p:ext uri="{BB962C8B-B14F-4D97-AF65-F5344CB8AC3E}">
        <p14:creationId xmlns:p14="http://schemas.microsoft.com/office/powerpoint/2010/main" val="945552846"/>
      </p:ext>
    </p:extLst>
  </p:cSld>
  <p:clrMapOvr>
    <a:masterClrMapping/>
  </p:clrMapOvr>
  <p:transition spd="slow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076D4B0-5F2D-494E-B3B9-0B020AF10C40}" type="slidenum">
              <a:rPr lang="ro-RO" altLang="hu-HU"/>
              <a:pPr>
                <a:defRPr/>
              </a:pPr>
              <a:t>‹#›</a:t>
            </a:fld>
            <a:endParaRPr lang="ro-RO" altLang="hu-HU"/>
          </a:p>
        </p:txBody>
      </p:sp>
    </p:spTree>
    <p:extLst>
      <p:ext uri="{BB962C8B-B14F-4D97-AF65-F5344CB8AC3E}">
        <p14:creationId xmlns:p14="http://schemas.microsoft.com/office/powerpoint/2010/main" val="205467456"/>
      </p:ext>
    </p:extLst>
  </p:cSld>
  <p:clrMapOvr>
    <a:masterClrMapping/>
  </p:clrMapOvr>
  <p:transition spd="slow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CDDB3B7-D3DF-4C09-ABF1-9E52C035C987}" type="slidenum">
              <a:rPr lang="ro-RO" altLang="hu-HU"/>
              <a:pPr>
                <a:defRPr/>
              </a:pPr>
              <a:t>‹#›</a:t>
            </a:fld>
            <a:endParaRPr lang="ro-RO" altLang="hu-HU"/>
          </a:p>
        </p:txBody>
      </p:sp>
    </p:spTree>
    <p:extLst>
      <p:ext uri="{BB962C8B-B14F-4D97-AF65-F5344CB8AC3E}">
        <p14:creationId xmlns:p14="http://schemas.microsoft.com/office/powerpoint/2010/main" val="1237661311"/>
      </p:ext>
    </p:extLst>
  </p:cSld>
  <p:clrMapOvr>
    <a:masterClrMapping/>
  </p:clrMapOvr>
  <p:transition spd="slow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D891F13-48AD-447B-BC6F-E4E0EE0C6672}" type="slidenum">
              <a:rPr lang="ro-RO" altLang="hu-HU"/>
              <a:pPr>
                <a:defRPr/>
              </a:pPr>
              <a:t>‹#›</a:t>
            </a:fld>
            <a:endParaRPr lang="ro-RO" altLang="hu-HU"/>
          </a:p>
        </p:txBody>
      </p:sp>
    </p:spTree>
    <p:extLst>
      <p:ext uri="{BB962C8B-B14F-4D97-AF65-F5344CB8AC3E}">
        <p14:creationId xmlns:p14="http://schemas.microsoft.com/office/powerpoint/2010/main" val="2833028906"/>
      </p:ext>
    </p:extLst>
  </p:cSld>
  <p:clrMapOvr>
    <a:masterClrMapping/>
  </p:clrMapOvr>
  <p:transition spd="slow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730E403-D3B7-4FE9-A84D-3F634C3E7638}" type="slidenum">
              <a:rPr lang="ro-RO" altLang="hu-HU"/>
              <a:pPr>
                <a:defRPr/>
              </a:pPr>
              <a:t>‹#›</a:t>
            </a:fld>
            <a:endParaRPr lang="ro-RO" altLang="hu-HU"/>
          </a:p>
        </p:txBody>
      </p:sp>
    </p:spTree>
    <p:extLst>
      <p:ext uri="{BB962C8B-B14F-4D97-AF65-F5344CB8AC3E}">
        <p14:creationId xmlns:p14="http://schemas.microsoft.com/office/powerpoint/2010/main" val="333292171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0D79F-82C0-45BF-AAEC-3D1E56B3A526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30101434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442F903-F45F-400D-8C39-5C4B3EBA9439}" type="slidenum">
              <a:rPr lang="ro-RO" altLang="hu-HU"/>
              <a:pPr>
                <a:defRPr/>
              </a:pPr>
              <a:t>‹#›</a:t>
            </a:fld>
            <a:endParaRPr lang="ro-RO" altLang="hu-HU"/>
          </a:p>
        </p:txBody>
      </p:sp>
    </p:spTree>
    <p:extLst>
      <p:ext uri="{BB962C8B-B14F-4D97-AF65-F5344CB8AC3E}">
        <p14:creationId xmlns:p14="http://schemas.microsoft.com/office/powerpoint/2010/main" val="2354922324"/>
      </p:ext>
    </p:extLst>
  </p:cSld>
  <p:clrMapOvr>
    <a:masterClrMapping/>
  </p:clrMapOvr>
  <p:transition spd="slow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720855D-D8C8-4952-B1F0-9F754A4DA21A}" type="slidenum">
              <a:rPr lang="ro-RO" altLang="hu-HU"/>
              <a:pPr>
                <a:defRPr/>
              </a:pPr>
              <a:t>‹#›</a:t>
            </a:fld>
            <a:endParaRPr lang="ro-RO" altLang="hu-HU"/>
          </a:p>
        </p:txBody>
      </p:sp>
    </p:spTree>
    <p:extLst>
      <p:ext uri="{BB962C8B-B14F-4D97-AF65-F5344CB8AC3E}">
        <p14:creationId xmlns:p14="http://schemas.microsoft.com/office/powerpoint/2010/main" val="1086193107"/>
      </p:ext>
    </p:extLst>
  </p:cSld>
  <p:clrMapOvr>
    <a:masterClrMapping/>
  </p:clrMapOvr>
  <p:transition spd="slow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EC9219D-E588-4118-A9C6-8BF7B9C0E103}" type="slidenum">
              <a:rPr lang="ro-RO" altLang="hu-HU"/>
              <a:pPr>
                <a:defRPr/>
              </a:pPr>
              <a:t>‹#›</a:t>
            </a:fld>
            <a:endParaRPr lang="ro-RO" altLang="hu-HU"/>
          </a:p>
        </p:txBody>
      </p:sp>
    </p:spTree>
    <p:extLst>
      <p:ext uri="{BB962C8B-B14F-4D97-AF65-F5344CB8AC3E}">
        <p14:creationId xmlns:p14="http://schemas.microsoft.com/office/powerpoint/2010/main" val="2610762207"/>
      </p:ext>
    </p:extLst>
  </p:cSld>
  <p:clrMapOvr>
    <a:masterClrMapping/>
  </p:clrMapOvr>
  <p:transition spd="slow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16FA635-6B3A-4FAA-93BF-24CA03866B21}" type="slidenum">
              <a:rPr lang="ro-RO" altLang="hu-HU"/>
              <a:pPr>
                <a:defRPr/>
              </a:pPr>
              <a:t>‹#›</a:t>
            </a:fld>
            <a:endParaRPr lang="ro-RO" altLang="hu-HU"/>
          </a:p>
        </p:txBody>
      </p:sp>
    </p:spTree>
    <p:extLst>
      <p:ext uri="{BB962C8B-B14F-4D97-AF65-F5344CB8AC3E}">
        <p14:creationId xmlns:p14="http://schemas.microsoft.com/office/powerpoint/2010/main" val="4034411821"/>
      </p:ext>
    </p:extLst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25339-102E-4E14-B1E1-CC45FBE9F9EC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3992094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83D03-C323-44B7-AC99-67D44AF723BA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3812826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C68B1-3630-4F5D-96BB-38346F6C820C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146616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87626-4BAD-4BD7-80D6-72955033BF9F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3522629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D588C-BDF5-4457-9E63-02B34DA63922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328150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09E18-8F56-4381-A2C8-A2C81D9D09F6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248561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 smtClean="0"/>
              <a:t>Click to edit Master text styles</a:t>
            </a:r>
          </a:p>
          <a:p>
            <a:pPr lvl="1"/>
            <a:r>
              <a:rPr lang="en-GB" altLang="hu-HU" smtClean="0"/>
              <a:t>Second level</a:t>
            </a:r>
          </a:p>
          <a:p>
            <a:pPr lvl="2"/>
            <a:r>
              <a:rPr lang="en-GB" altLang="hu-HU" smtClean="0"/>
              <a:t>Third level</a:t>
            </a:r>
          </a:p>
          <a:p>
            <a:pPr lvl="3"/>
            <a:r>
              <a:rPr lang="en-GB" altLang="hu-HU" smtClean="0"/>
              <a:t>Fourth level</a:t>
            </a:r>
          </a:p>
          <a:p>
            <a:pPr lvl="4"/>
            <a:r>
              <a:rPr lang="en-GB" altLang="hu-H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C680F0B-1BDB-4A12-8A2D-5120A22DB1BD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hu-HU" smtClean="0"/>
              <a:t>Se face clic pentru editare stil titlu Coordonator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hu-HU" smtClean="0"/>
              <a:t>Se face clic pentru editarea stilurilor textului Coordonatorului</a:t>
            </a:r>
          </a:p>
          <a:p>
            <a:pPr lvl="1"/>
            <a:r>
              <a:rPr lang="ro-RO" altLang="hu-HU" smtClean="0"/>
              <a:t>Nivelul secund</a:t>
            </a:r>
          </a:p>
          <a:p>
            <a:pPr lvl="2"/>
            <a:r>
              <a:rPr lang="ro-RO" altLang="hu-HU" smtClean="0"/>
              <a:t>Al treilea nivel</a:t>
            </a:r>
          </a:p>
          <a:p>
            <a:pPr lvl="3"/>
            <a:r>
              <a:rPr lang="ro-RO" altLang="hu-HU" smtClean="0"/>
              <a:t>Al patrulea nivel</a:t>
            </a:r>
          </a:p>
          <a:p>
            <a:pPr lvl="4"/>
            <a:r>
              <a:rPr lang="ro-RO" altLang="hu-HU" smtClean="0"/>
              <a:t>Al cincilea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D0F7B68-E002-4BEA-AF69-FC94C6E2A25B}" type="slidenum">
              <a:rPr lang="ro-RO" altLang="hu-HU"/>
              <a:pPr>
                <a:defRPr/>
              </a:pPr>
              <a:t>‹#›</a:t>
            </a:fld>
            <a:endParaRPr lang="ro-RO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hu-HU" smtClean="0"/>
              <a:t>Se face clic pentru editare stil titlu Coordonator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hu-HU" smtClean="0"/>
              <a:t>Se face clic pentru editarea stilurilor textului Coordonatorului</a:t>
            </a:r>
          </a:p>
          <a:p>
            <a:pPr lvl="1"/>
            <a:r>
              <a:rPr lang="ro-RO" altLang="hu-HU" smtClean="0"/>
              <a:t>Nivelul secund</a:t>
            </a:r>
          </a:p>
          <a:p>
            <a:pPr lvl="2"/>
            <a:r>
              <a:rPr lang="ro-RO" altLang="hu-HU" smtClean="0"/>
              <a:t>Al treilea nivel</a:t>
            </a:r>
          </a:p>
          <a:p>
            <a:pPr lvl="3"/>
            <a:r>
              <a:rPr lang="ro-RO" altLang="hu-HU" smtClean="0"/>
              <a:t>Al patrulea nivel</a:t>
            </a:r>
          </a:p>
          <a:p>
            <a:pPr lvl="4"/>
            <a:r>
              <a:rPr lang="ro-RO" altLang="hu-HU" smtClean="0"/>
              <a:t>Al cincilea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3B6DAB8-EFEF-4D0C-BEB2-31EBDB8B2CA8}" type="slidenum">
              <a:rPr lang="ro-RO" altLang="hu-HU"/>
              <a:pPr>
                <a:defRPr/>
              </a:pPr>
              <a:t>‹#›</a:t>
            </a:fld>
            <a:endParaRPr lang="ro-RO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gif"/><Relationship Id="rId5" Type="http://schemas.openxmlformats.org/officeDocument/2006/relationships/image" Target="../media/image73.gif"/><Relationship Id="rId4" Type="http://schemas.openxmlformats.org/officeDocument/2006/relationships/image" Target="../media/image7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slide" Target="slide8.xml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7" Type="http://schemas.openxmlformats.org/officeDocument/2006/relationships/image" Target="../media/image13.gif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2" Type="http://schemas.openxmlformats.org/officeDocument/2006/relationships/slide" Target="slide5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slide" Target="slide9.xml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" Target="slide6.xml"/><Relationship Id="rId7" Type="http://schemas.openxmlformats.org/officeDocument/2006/relationships/image" Target="../media/image48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7.gif"/><Relationship Id="rId5" Type="http://schemas.openxmlformats.org/officeDocument/2006/relationships/image" Target="../media/image46.png"/><Relationship Id="rId4" Type="http://schemas.openxmlformats.org/officeDocument/2006/relationships/image" Target="../media/image45.gif"/><Relationship Id="rId9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gif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7" Type="http://schemas.openxmlformats.org/officeDocument/2006/relationships/image" Target="../media/image6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69.gif"/><Relationship Id="rId4" Type="http://schemas.openxmlformats.org/officeDocument/2006/relationships/image" Target="../media/image6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962400" y="1749425"/>
            <a:ext cx="1066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hu-HU" sz="4800" kern="10" spc="96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6629" name="Rectangle 9"/>
          <p:cNvSpPr>
            <a:spLocks noChangeArrowheads="1"/>
          </p:cNvSpPr>
          <p:nvPr/>
        </p:nvSpPr>
        <p:spPr bwMode="auto">
          <a:xfrm>
            <a:off x="381000" y="381000"/>
            <a:ext cx="8382000" cy="609600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hu-HU" altLang="hu-HU" sz="8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8" name="Rectangle 12"/>
          <p:cNvSpPr>
            <a:spLocks noChangeArrowheads="1"/>
          </p:cNvSpPr>
          <p:nvPr/>
        </p:nvSpPr>
        <p:spPr bwMode="auto">
          <a:xfrm>
            <a:off x="2230438" y="2849563"/>
            <a:ext cx="247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hu-HU" sz="1800">
                <a:solidFill>
                  <a:srgbClr val="000000"/>
                </a:solidFill>
              </a:rPr>
              <a:t> </a:t>
            </a:r>
            <a:br>
              <a:rPr lang="ro-RO" altLang="hu-HU" sz="1800">
                <a:solidFill>
                  <a:srgbClr val="000000"/>
                </a:solidFill>
              </a:rPr>
            </a:br>
            <a:endParaRPr lang="ro-RO" altLang="hu-HU" sz="1800">
              <a:solidFill>
                <a:srgbClr val="000000"/>
              </a:solidFill>
            </a:endParaRP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2230438" y="2849563"/>
            <a:ext cx="46831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8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092" name="Group 44"/>
          <p:cNvGraphicFramePr>
            <a:graphicFrameLocks noGrp="1"/>
          </p:cNvGraphicFramePr>
          <p:nvPr/>
        </p:nvGraphicFramePr>
        <p:xfrm>
          <a:off x="2230438" y="3490913"/>
          <a:ext cx="1211262" cy="517576"/>
        </p:xfrm>
        <a:graphic>
          <a:graphicData uri="http://schemas.openxmlformats.org/drawingml/2006/table">
            <a:tbl>
              <a:tblPr/>
              <a:tblGrid>
                <a:gridCol w="1211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428" marB="45428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églalap 1"/>
          <p:cNvSpPr/>
          <p:nvPr/>
        </p:nvSpPr>
        <p:spPr>
          <a:xfrm>
            <a:off x="381000" y="1328829"/>
            <a:ext cx="8381999" cy="171599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hu-HU" sz="5400" b="1" dirty="0" smtClean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</a:rPr>
              <a:t>Interaktív tábla használata</a:t>
            </a:r>
            <a:endParaRPr lang="hu-HU" sz="5400" b="1" dirty="0">
              <a:ln>
                <a:solidFill>
                  <a:srgbClr val="00B050"/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2505855" y="4787399"/>
            <a:ext cx="4320480" cy="923330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hu-HU" sz="5400" b="1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</a:rPr>
              <a:t>c</a:t>
            </a:r>
            <a:r>
              <a:rPr lang="hu-HU" sz="5400" b="1" dirty="0" smtClean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</a:rPr>
              <a:t>igány/beás órán</a:t>
            </a:r>
            <a:endParaRPr lang="hu-HU" sz="5400" b="1" dirty="0">
              <a:ln>
                <a:solidFill>
                  <a:srgbClr val="00B050"/>
                </a:solidFill>
              </a:ln>
              <a:solidFill>
                <a:schemeClr val="accent3"/>
              </a:solidFill>
            </a:endParaRPr>
          </a:p>
        </p:txBody>
      </p:sp>
      <p:pic>
        <p:nvPicPr>
          <p:cNvPr id="26634" name="Kép 2"/>
          <p:cNvPicPr>
            <a:picLocks noChangeAspect="1"/>
          </p:cNvPicPr>
          <p:nvPr/>
        </p:nvPicPr>
        <p:blipFill>
          <a:blip r:embed="rId2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2419350"/>
            <a:ext cx="22669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4311650" y="301625"/>
            <a:ext cx="39274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ro-RO" altLang="hu-HU" sz="2400" b="1">
                <a:solidFill>
                  <a:srgbClr val="002060"/>
                </a:solidFill>
                <a:latin typeface="Comic Sans MS" panose="030F0702030302020204" pitchFamily="66" charset="0"/>
              </a:rPr>
              <a:t>Dă primăváră ro frig ăj. 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sp>
        <p:nvSpPr>
          <p:cNvPr id="17" name="Téglalap 16"/>
          <p:cNvSpPr/>
          <p:nvPr/>
        </p:nvSpPr>
        <p:spPr>
          <a:xfrm>
            <a:off x="4887913" y="404813"/>
            <a:ext cx="1493837" cy="44767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u-HU" b="1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járn</a:t>
            </a:r>
            <a:r>
              <a:rPr lang="ro-RO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ă</a:t>
            </a:r>
            <a:endParaRPr lang="hu-HU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059113" y="2651125"/>
            <a:ext cx="46085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ro-RO" altLang="hu-HU" sz="2400" b="1">
                <a:solidFill>
                  <a:srgbClr val="002060"/>
                </a:solidFill>
                <a:latin typeface="Comic Sans MS" panose="030F0702030302020204" pitchFamily="66" charset="0"/>
              </a:rPr>
              <a:t>Várá sză kizd</a:t>
            </a:r>
            <a:r>
              <a:rPr lang="hu-HU" altLang="hu-HU" sz="2400" b="1">
                <a:solidFill>
                  <a:srgbClr val="002060"/>
                </a:solidFill>
                <a:latin typeface="Comic Sans MS" panose="030F0702030302020204" pitchFamily="66" charset="0"/>
              </a:rPr>
              <a:t>il</a:t>
            </a:r>
            <a:r>
              <a:rPr lang="ro-RO" altLang="hu-HU" sz="2400" b="1">
                <a:solidFill>
                  <a:srgbClr val="002060"/>
                </a:solidFill>
                <a:latin typeface="Comic Sans MS" panose="030F0702030302020204" pitchFamily="66" charset="0"/>
              </a:rPr>
              <a:t>estyé iskulá. </a:t>
            </a: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1793875" y="3778250"/>
            <a:ext cx="54546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ro-RO" altLang="hu-HU" sz="2400" b="1">
                <a:solidFill>
                  <a:srgbClr val="002060"/>
                </a:solidFill>
                <a:latin typeface="Comic Sans MS" panose="030F0702030302020204" pitchFamily="66" charset="0"/>
              </a:rPr>
              <a:t>Tamná zîlyilye-sz tot máj lunzsj. </a:t>
            </a:r>
          </a:p>
        </p:txBody>
      </p:sp>
      <p:sp>
        <p:nvSpPr>
          <p:cNvPr id="33799" name="Text Box 5"/>
          <p:cNvSpPr txBox="1">
            <a:spLocks noChangeArrowheads="1"/>
          </p:cNvSpPr>
          <p:nvPr/>
        </p:nvSpPr>
        <p:spPr bwMode="auto">
          <a:xfrm>
            <a:off x="1852613" y="5194300"/>
            <a:ext cx="63912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ro-RO" altLang="hu-HU" sz="2400" b="1">
                <a:solidFill>
                  <a:srgbClr val="002060"/>
                </a:solidFill>
                <a:latin typeface="Comic Sans MS" panose="030F0702030302020204" pitchFamily="66" charset="0"/>
              </a:rPr>
              <a:t>Dă j</a:t>
            </a:r>
            <a:r>
              <a:rPr lang="hu-HU" altLang="hu-HU" sz="2400" b="1">
                <a:solidFill>
                  <a:srgbClr val="002060"/>
                </a:solidFill>
                <a:latin typeface="Comic Sans MS" panose="030F0702030302020204" pitchFamily="66" charset="0"/>
              </a:rPr>
              <a:t>árn</a:t>
            </a:r>
            <a:r>
              <a:rPr lang="ro-RO" altLang="hu-HU" sz="2400" b="1">
                <a:solidFill>
                  <a:srgbClr val="002060"/>
                </a:solidFill>
                <a:latin typeface="Comic Sans MS" panose="030F0702030302020204" pitchFamily="66" charset="0"/>
              </a:rPr>
              <a:t>ă ro káld ăj. Mult árgyé szarilye.</a:t>
            </a:r>
          </a:p>
        </p:txBody>
      </p:sp>
      <p:sp>
        <p:nvSpPr>
          <p:cNvPr id="26" name="Téglalap 25"/>
          <p:cNvSpPr/>
          <p:nvPr/>
        </p:nvSpPr>
        <p:spPr>
          <a:xfrm>
            <a:off x="2700338" y="2781300"/>
            <a:ext cx="1241425" cy="44608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o-RO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Tamn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á</a:t>
            </a:r>
          </a:p>
        </p:txBody>
      </p:sp>
      <p:sp>
        <p:nvSpPr>
          <p:cNvPr id="27" name="Téglalap 26"/>
          <p:cNvSpPr/>
          <p:nvPr/>
        </p:nvSpPr>
        <p:spPr>
          <a:xfrm>
            <a:off x="1247775" y="3878263"/>
            <a:ext cx="1668463" cy="44767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hu-HU" b="1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Prim</a:t>
            </a:r>
            <a:r>
              <a:rPr lang="ro-RO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ăvárá</a:t>
            </a:r>
            <a:endParaRPr lang="hu-HU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2430463" y="5300663"/>
            <a:ext cx="819150" cy="44767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hu-HU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vár</a:t>
            </a:r>
            <a:r>
              <a:rPr lang="ro-RO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ă</a:t>
            </a:r>
            <a:endParaRPr lang="hu-HU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858838"/>
            <a:ext cx="23987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2355850"/>
            <a:ext cx="9906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78600" y="5441950"/>
            <a:ext cx="256540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213" y="3778250"/>
            <a:ext cx="2857501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4050"/>
            <a:ext cx="8991600" cy="554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2047875" y="2852738"/>
            <a:ext cx="408146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o-RO" altLang="hu-HU" sz="4000">
                <a:solidFill>
                  <a:srgbClr val="FF0000"/>
                </a:solidFill>
              </a:rPr>
              <a:t>Fartyé binyé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o-RO" altLang="hu-HU" sz="4000">
                <a:solidFill>
                  <a:srgbClr val="FF0000"/>
                </a:solidFill>
              </a:rPr>
              <a:t>ác lukrát!</a:t>
            </a:r>
            <a:endParaRPr lang="en-GB" altLang="hu-HU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églalap 1"/>
          <p:cNvSpPr>
            <a:spLocks noChangeArrowheads="1"/>
          </p:cNvSpPr>
          <p:nvPr/>
        </p:nvSpPr>
        <p:spPr bwMode="auto">
          <a:xfrm>
            <a:off x="50031" y="4415292"/>
            <a:ext cx="8988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/>
              <a:t>https://www.google.hu/search?biw=1366&amp;bih=636&amp;tbm=isch&amp;q=anim%C3%A1ci%C3%B3s+%C3%A1llatos+k%C3%A9pek&amp;sa=X&amp;ved=0ahUKEwjsu-XvmtDWAhXKaVAKHTizBmgQhyYIJw#imgrc=_</a:t>
            </a:r>
          </a:p>
        </p:txBody>
      </p:sp>
      <p:sp>
        <p:nvSpPr>
          <p:cNvPr id="35843" name="Téglalap 2"/>
          <p:cNvSpPr>
            <a:spLocks noChangeArrowheads="1"/>
          </p:cNvSpPr>
          <p:nvPr/>
        </p:nvSpPr>
        <p:spPr bwMode="auto">
          <a:xfrm>
            <a:off x="76200" y="1347432"/>
            <a:ext cx="1989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/>
              <a:t>http://diszitok.lapunk.hu/</a:t>
            </a:r>
          </a:p>
        </p:txBody>
      </p:sp>
      <p:sp>
        <p:nvSpPr>
          <p:cNvPr id="35844" name="Téglalap 3"/>
          <p:cNvSpPr>
            <a:spLocks noChangeArrowheads="1"/>
          </p:cNvSpPr>
          <p:nvPr/>
        </p:nvSpPr>
        <p:spPr bwMode="auto">
          <a:xfrm>
            <a:off x="39713" y="2807608"/>
            <a:ext cx="906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200" dirty="0"/>
              <a:t>https://</a:t>
            </a:r>
            <a:r>
              <a:rPr lang="hu-HU" altLang="hu-HU" sz="1400" dirty="0"/>
              <a:t>www.google.hu/search?biw=1366&amp;bih=636&amp;tbm=isch&amp;q=mozg%C3%B3+csillog%C3%B3+k%C3%A9pek+telefonra&amp;sa=X&amp;ved=0ahUKEwjOqve-pNDWAhXMUlAKHdEJCK4QhyYIJw#imgrc=jTruLKrxDxvH_M</a:t>
            </a:r>
            <a:r>
              <a:rPr lang="hu-HU" altLang="hu-HU" sz="1200" dirty="0"/>
              <a:t>:</a:t>
            </a:r>
          </a:p>
        </p:txBody>
      </p:sp>
      <p:sp>
        <p:nvSpPr>
          <p:cNvPr id="35845" name="Téglalap 4"/>
          <p:cNvSpPr>
            <a:spLocks noChangeArrowheads="1"/>
          </p:cNvSpPr>
          <p:nvPr/>
        </p:nvSpPr>
        <p:spPr bwMode="auto">
          <a:xfrm>
            <a:off x="0" y="3642634"/>
            <a:ext cx="899160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/>
              <a:t>https://www.google.hu/search?biw=1366&amp;bih=636&amp;tbm=isch&amp;q=mozg%C3%B3+gif+k%C3%A9pek&amp;sa=X&amp;ved=0ahUKEwj8itOqpNDWAhUKYlAKHQqXBSYQhyYIJA#imgrc=_</a:t>
            </a:r>
          </a:p>
        </p:txBody>
      </p:sp>
      <p:sp>
        <p:nvSpPr>
          <p:cNvPr id="35846" name="Téglalap 1"/>
          <p:cNvSpPr>
            <a:spLocks noChangeArrowheads="1"/>
          </p:cNvSpPr>
          <p:nvPr/>
        </p:nvSpPr>
        <p:spPr bwMode="auto">
          <a:xfrm>
            <a:off x="57175" y="5187950"/>
            <a:ext cx="89741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 dirty="0"/>
              <a:t>https://www.google.hu/search?q=gif+k%C3%B6nyv&amp;tbm=isch&amp;tbo=u&amp;source=univ&amp;sa=X&amp;ved=0ahUKEwiLjrKVr9DWAhWBZVAKHevuDKoQsAQIJA&amp;biw=1366&amp;bih=636#imgrc=BYB7otnLIruEUM:</a:t>
            </a:r>
          </a:p>
        </p:txBody>
      </p:sp>
      <p:sp>
        <p:nvSpPr>
          <p:cNvPr id="35847" name="Téglalap 1"/>
          <p:cNvSpPr>
            <a:spLocks noChangeArrowheads="1"/>
          </p:cNvSpPr>
          <p:nvPr/>
        </p:nvSpPr>
        <p:spPr bwMode="auto">
          <a:xfrm>
            <a:off x="76200" y="6021388"/>
            <a:ext cx="906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/>
              <a:t>https://www.google.hu/search?q=gif+k%C3%A9pek&amp;dcr=0&amp;tbm=isch&amp;tbo=u&amp;source=univ&amp;sa=X&amp;ved=0ahUKEwj8zdbhxNLWAhUBZVAKHTzkD3UQsAQIJA&amp;biw=1366&amp;bih=604#imgrc=_</a:t>
            </a:r>
          </a:p>
        </p:txBody>
      </p:sp>
      <p:sp>
        <p:nvSpPr>
          <p:cNvPr id="35848" name="Szövegdoboz 2"/>
          <p:cNvSpPr txBox="1">
            <a:spLocks noChangeArrowheads="1"/>
          </p:cNvSpPr>
          <p:nvPr/>
        </p:nvSpPr>
        <p:spPr bwMode="auto">
          <a:xfrm>
            <a:off x="0" y="82550"/>
            <a:ext cx="3455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/>
              <a:t>Képek forrásai:</a:t>
            </a:r>
          </a:p>
        </p:txBody>
      </p:sp>
      <p:sp>
        <p:nvSpPr>
          <p:cNvPr id="35849" name="Téglalap 1"/>
          <p:cNvSpPr>
            <a:spLocks noChangeArrowheads="1"/>
          </p:cNvSpPr>
          <p:nvPr/>
        </p:nvSpPr>
        <p:spPr bwMode="auto">
          <a:xfrm>
            <a:off x="39713" y="1818872"/>
            <a:ext cx="899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sz="1400" dirty="0"/>
              <a:t>https://www.google.hu/</a:t>
            </a:r>
            <a:r>
              <a:rPr lang="hu-HU" altLang="hu-HU" sz="1400" dirty="0" err="1"/>
              <a:t>search?biw</a:t>
            </a:r>
            <a:r>
              <a:rPr lang="hu-HU" altLang="hu-HU" sz="1400" dirty="0"/>
              <a:t>=1366&amp;bih=636&amp;tbm=</a:t>
            </a:r>
            <a:r>
              <a:rPr lang="hu-HU" altLang="hu-HU" sz="1400" dirty="0" err="1"/>
              <a:t>isch&amp;q</a:t>
            </a:r>
            <a:r>
              <a:rPr lang="hu-HU" altLang="hu-HU" sz="1400" dirty="0"/>
              <a:t>=</a:t>
            </a:r>
            <a:r>
              <a:rPr lang="hu-HU" altLang="hu-HU" sz="1400" dirty="0" err="1"/>
              <a:t>mozgó+gif+képek</a:t>
            </a:r>
            <a:endParaRPr lang="hu-HU" altLang="hu-HU" sz="1400" dirty="0"/>
          </a:p>
        </p:txBody>
      </p:sp>
      <p:sp>
        <p:nvSpPr>
          <p:cNvPr id="35850" name="Téglalap 2"/>
          <p:cNvSpPr>
            <a:spLocks noChangeArrowheads="1"/>
          </p:cNvSpPr>
          <p:nvPr/>
        </p:nvSpPr>
        <p:spPr bwMode="auto">
          <a:xfrm>
            <a:off x="35904" y="2280167"/>
            <a:ext cx="8855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sz="1400" dirty="0"/>
              <a:t>https://www.google.hu/</a:t>
            </a:r>
            <a:r>
              <a:rPr lang="hu-HU" altLang="hu-HU" sz="1400" dirty="0" err="1"/>
              <a:t>search?biw</a:t>
            </a:r>
            <a:r>
              <a:rPr lang="hu-HU" altLang="hu-HU" sz="1400" dirty="0"/>
              <a:t>=1366&amp;bih=636&amp;tbm=</a:t>
            </a:r>
            <a:r>
              <a:rPr lang="hu-HU" altLang="hu-HU" sz="1400" dirty="0" err="1"/>
              <a:t>isch&amp;sa</a:t>
            </a:r>
            <a:r>
              <a:rPr lang="hu-HU" altLang="hu-HU" sz="1400" dirty="0"/>
              <a:t>=1&amp;q=</a:t>
            </a:r>
            <a:r>
              <a:rPr lang="hu-HU" altLang="hu-HU" sz="1400" dirty="0" err="1"/>
              <a:t>gif+képek+eső&amp;oq</a:t>
            </a:r>
            <a:r>
              <a:rPr lang="hu-HU" altLang="hu-HU" sz="1400" dirty="0"/>
              <a:t>=</a:t>
            </a:r>
            <a:r>
              <a:rPr lang="hu-HU" altLang="hu-HU" sz="1400" dirty="0" err="1"/>
              <a:t>gif+képek+eső</a:t>
            </a:r>
            <a:endParaRPr lang="hu-HU" altLang="hu-HU" sz="1400" dirty="0"/>
          </a:p>
        </p:txBody>
      </p:sp>
      <p:sp>
        <p:nvSpPr>
          <p:cNvPr id="11" name="Téglalap 10"/>
          <p:cNvSpPr/>
          <p:nvPr/>
        </p:nvSpPr>
        <p:spPr>
          <a:xfrm>
            <a:off x="76200" y="914317"/>
            <a:ext cx="7992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/>
              <a:t>http://www.netnagyiklub.hu/honlapok/animalt_gifek.htm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160670" y="620688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>
                <a:latin typeface="Times New Roman" pitchFamily="18" charset="0"/>
                <a:cs typeface="Times New Roman" pitchFamily="18" charset="0"/>
              </a:rPr>
              <a:t>vulp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180707" y="1268760"/>
            <a:ext cx="78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ur</a:t>
            </a:r>
            <a:r>
              <a:rPr lang="hu-HU" sz="2800" dirty="0" err="1" smtClean="0">
                <a:latin typeface="Times New Roman" pitchFamily="18" charset="0"/>
                <a:cs typeface="Times New Roman" pitchFamily="18" charset="0"/>
              </a:rPr>
              <a:t>sz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110977" y="1988840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>
                <a:latin typeface="Times New Roman" pitchFamily="18" charset="0"/>
                <a:cs typeface="Times New Roman" pitchFamily="18" charset="0"/>
              </a:rPr>
              <a:t>há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rik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121396" y="2689756"/>
            <a:ext cx="90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 err="1" smtClean="0">
                <a:latin typeface="Times New Roman" pitchFamily="18" charset="0"/>
                <a:cs typeface="Times New Roman" pitchFamily="18" charset="0"/>
              </a:rPr>
              <a:t>mélk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131816" y="3429000"/>
            <a:ext cx="880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mîcă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141434" y="4077072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>
                <a:latin typeface="Times New Roman" pitchFamily="18" charset="0"/>
                <a:cs typeface="Times New Roman" pitchFamily="18" charset="0"/>
              </a:rPr>
              <a:t>vák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ă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260857" y="4725144"/>
            <a:ext cx="62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>
                <a:latin typeface="Times New Roman" pitchFamily="18" charset="0"/>
                <a:cs typeface="Times New Roman" pitchFamily="18" charset="0"/>
              </a:rPr>
              <a:t>kál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031628" y="5333146"/>
            <a:ext cx="1080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>
                <a:latin typeface="Times New Roman" pitchFamily="18" charset="0"/>
                <a:cs typeface="Times New Roman" pitchFamily="18" charset="0"/>
              </a:rPr>
              <a:t>jépuré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181509" y="5909210"/>
            <a:ext cx="780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ă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823" y="923996"/>
            <a:ext cx="1143000" cy="1019175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78" y="4056166"/>
            <a:ext cx="923925" cy="809625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516" y="3147183"/>
            <a:ext cx="1562100" cy="771525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089" y="4484983"/>
            <a:ext cx="722058" cy="97200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450" y="6105874"/>
            <a:ext cx="1905000" cy="55245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00" y="95321"/>
            <a:ext cx="1200150" cy="1657350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349" y="1942536"/>
            <a:ext cx="733425" cy="838200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1" y="2415615"/>
            <a:ext cx="3486150" cy="952500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636" y="5252580"/>
            <a:ext cx="1009650" cy="695325"/>
          </a:xfrm>
          <a:prstGeom prst="rect">
            <a:avLst/>
          </a:prstGeom>
        </p:spPr>
      </p:pic>
      <p:sp>
        <p:nvSpPr>
          <p:cNvPr id="30" name="Téglalap 29"/>
          <p:cNvSpPr/>
          <p:nvPr/>
        </p:nvSpPr>
        <p:spPr>
          <a:xfrm>
            <a:off x="4716016" y="692696"/>
            <a:ext cx="167127" cy="45121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Téglalap 30"/>
          <p:cNvSpPr/>
          <p:nvPr/>
        </p:nvSpPr>
        <p:spPr>
          <a:xfrm>
            <a:off x="4427984" y="1433583"/>
            <a:ext cx="144016" cy="3190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Téglalap 31"/>
          <p:cNvSpPr/>
          <p:nvPr/>
        </p:nvSpPr>
        <p:spPr>
          <a:xfrm>
            <a:off x="4762095" y="3531066"/>
            <a:ext cx="227579" cy="3190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Téglalap 32"/>
          <p:cNvSpPr/>
          <p:nvPr/>
        </p:nvSpPr>
        <p:spPr>
          <a:xfrm>
            <a:off x="4227587" y="2824501"/>
            <a:ext cx="272405" cy="3190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Téglalap 33"/>
          <p:cNvSpPr/>
          <p:nvPr/>
        </p:nvSpPr>
        <p:spPr>
          <a:xfrm>
            <a:off x="4204620" y="4179138"/>
            <a:ext cx="223364" cy="3190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églalap 34"/>
          <p:cNvSpPr/>
          <p:nvPr/>
        </p:nvSpPr>
        <p:spPr>
          <a:xfrm>
            <a:off x="4546070" y="4811439"/>
            <a:ext cx="144016" cy="3190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Téglalap 35"/>
          <p:cNvSpPr/>
          <p:nvPr/>
        </p:nvSpPr>
        <p:spPr>
          <a:xfrm>
            <a:off x="4757445" y="5435212"/>
            <a:ext cx="144016" cy="3190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Téglalap 36"/>
          <p:cNvSpPr/>
          <p:nvPr/>
        </p:nvSpPr>
        <p:spPr>
          <a:xfrm>
            <a:off x="4402054" y="6011276"/>
            <a:ext cx="144016" cy="3190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Téglalap 38"/>
          <p:cNvSpPr/>
          <p:nvPr/>
        </p:nvSpPr>
        <p:spPr>
          <a:xfrm>
            <a:off x="4644008" y="2075276"/>
            <a:ext cx="144016" cy="3190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439691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yamatábra: Mágneslemez 16"/>
          <p:cNvSpPr/>
          <p:nvPr/>
        </p:nvSpPr>
        <p:spPr>
          <a:xfrm>
            <a:off x="1475656" y="4042094"/>
            <a:ext cx="1584176" cy="720080"/>
          </a:xfrm>
          <a:prstGeom prst="flowChartMagneticDisk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Folyamatábra: Bekötés 17"/>
          <p:cNvSpPr/>
          <p:nvPr/>
        </p:nvSpPr>
        <p:spPr>
          <a:xfrm>
            <a:off x="3132000" y="2852936"/>
            <a:ext cx="2880000" cy="900000"/>
          </a:xfrm>
          <a:prstGeom prst="flowChartConnector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Folyamatábra: Mágneslemez 18"/>
          <p:cNvSpPr/>
          <p:nvPr/>
        </p:nvSpPr>
        <p:spPr>
          <a:xfrm>
            <a:off x="6011462" y="4042094"/>
            <a:ext cx="1584176" cy="720080"/>
          </a:xfrm>
          <a:prstGeom prst="flowChartMagneticDisk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Folyamatábra: Mágneslemez 19"/>
          <p:cNvSpPr/>
          <p:nvPr/>
        </p:nvSpPr>
        <p:spPr>
          <a:xfrm>
            <a:off x="1566257" y="1797157"/>
            <a:ext cx="1584176" cy="720080"/>
          </a:xfrm>
          <a:prstGeom prst="flowChartMagneticDisk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Folyamatábra: Mágneslemez 20"/>
          <p:cNvSpPr/>
          <p:nvPr/>
        </p:nvSpPr>
        <p:spPr>
          <a:xfrm>
            <a:off x="5940152" y="1772816"/>
            <a:ext cx="1584176" cy="720080"/>
          </a:xfrm>
          <a:prstGeom prst="flowChartMagneticDisk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/>
          <p:cNvSpPr/>
          <p:nvPr/>
        </p:nvSpPr>
        <p:spPr>
          <a:xfrm>
            <a:off x="198105" y="5373216"/>
            <a:ext cx="1368152" cy="64807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Téglalap 23"/>
          <p:cNvSpPr/>
          <p:nvPr/>
        </p:nvSpPr>
        <p:spPr>
          <a:xfrm>
            <a:off x="3150433" y="5373216"/>
            <a:ext cx="1368152" cy="64807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églalap 24"/>
          <p:cNvSpPr/>
          <p:nvPr/>
        </p:nvSpPr>
        <p:spPr>
          <a:xfrm>
            <a:off x="107504" y="548680"/>
            <a:ext cx="1368152" cy="64807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Téglalap 25"/>
          <p:cNvSpPr/>
          <p:nvPr/>
        </p:nvSpPr>
        <p:spPr>
          <a:xfrm>
            <a:off x="1599952" y="548680"/>
            <a:ext cx="1368152" cy="64807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Téglalap 26"/>
          <p:cNvSpPr/>
          <p:nvPr/>
        </p:nvSpPr>
        <p:spPr>
          <a:xfrm>
            <a:off x="3059832" y="546539"/>
            <a:ext cx="1368152" cy="64807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Téglalap 27"/>
          <p:cNvSpPr/>
          <p:nvPr/>
        </p:nvSpPr>
        <p:spPr>
          <a:xfrm>
            <a:off x="4932040" y="548680"/>
            <a:ext cx="1800000" cy="64807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Téglalap 28"/>
          <p:cNvSpPr/>
          <p:nvPr/>
        </p:nvSpPr>
        <p:spPr>
          <a:xfrm>
            <a:off x="7216427" y="546539"/>
            <a:ext cx="1800000" cy="64807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Téglalap 29"/>
          <p:cNvSpPr/>
          <p:nvPr/>
        </p:nvSpPr>
        <p:spPr>
          <a:xfrm>
            <a:off x="4967924" y="5385590"/>
            <a:ext cx="1368152" cy="64807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Téglalap 30"/>
          <p:cNvSpPr/>
          <p:nvPr/>
        </p:nvSpPr>
        <p:spPr>
          <a:xfrm>
            <a:off x="7648275" y="5394671"/>
            <a:ext cx="1368152" cy="64807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3" name="Egyenes összekötő 32"/>
          <p:cNvCxnSpPr>
            <a:endCxn id="18" idx="1"/>
          </p:cNvCxnSpPr>
          <p:nvPr/>
        </p:nvCxnSpPr>
        <p:spPr>
          <a:xfrm>
            <a:off x="3013257" y="2492896"/>
            <a:ext cx="540509" cy="49184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>
            <a:endCxn id="18" idx="7"/>
          </p:cNvCxnSpPr>
          <p:nvPr/>
        </p:nvCxnSpPr>
        <p:spPr>
          <a:xfrm flipH="1">
            <a:off x="5590234" y="2492896"/>
            <a:ext cx="611097" cy="49184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41"/>
          <p:cNvCxnSpPr/>
          <p:nvPr/>
        </p:nvCxnSpPr>
        <p:spPr>
          <a:xfrm flipV="1">
            <a:off x="3059832" y="3671367"/>
            <a:ext cx="684076" cy="54638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43"/>
          <p:cNvCxnSpPr/>
          <p:nvPr/>
        </p:nvCxnSpPr>
        <p:spPr>
          <a:xfrm flipH="1" flipV="1">
            <a:off x="5256306" y="3671368"/>
            <a:ext cx="755156" cy="54638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47"/>
          <p:cNvCxnSpPr>
            <a:stCxn id="25" idx="2"/>
          </p:cNvCxnSpPr>
          <p:nvPr/>
        </p:nvCxnSpPr>
        <p:spPr>
          <a:xfrm>
            <a:off x="791580" y="1196752"/>
            <a:ext cx="774677" cy="7920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49"/>
          <p:cNvCxnSpPr>
            <a:stCxn id="26" idx="2"/>
            <a:endCxn id="20" idx="1"/>
          </p:cNvCxnSpPr>
          <p:nvPr/>
        </p:nvCxnSpPr>
        <p:spPr>
          <a:xfrm>
            <a:off x="2284028" y="1196752"/>
            <a:ext cx="0" cy="60040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51"/>
          <p:cNvCxnSpPr>
            <a:stCxn id="27" idx="2"/>
          </p:cNvCxnSpPr>
          <p:nvPr/>
        </p:nvCxnSpPr>
        <p:spPr>
          <a:xfrm flipH="1">
            <a:off x="3150433" y="1194611"/>
            <a:ext cx="593475" cy="79422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/>
          <p:nvPr/>
        </p:nvCxnSpPr>
        <p:spPr>
          <a:xfrm>
            <a:off x="5436096" y="1196752"/>
            <a:ext cx="864096" cy="57606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gyenes összekötő 56"/>
          <p:cNvCxnSpPr>
            <a:stCxn id="29" idx="2"/>
          </p:cNvCxnSpPr>
          <p:nvPr/>
        </p:nvCxnSpPr>
        <p:spPr>
          <a:xfrm flipH="1">
            <a:off x="7216427" y="1194611"/>
            <a:ext cx="900000" cy="60254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gyenes összekötő 64"/>
          <p:cNvCxnSpPr>
            <a:endCxn id="22" idx="0"/>
          </p:cNvCxnSpPr>
          <p:nvPr/>
        </p:nvCxnSpPr>
        <p:spPr>
          <a:xfrm flipH="1">
            <a:off x="882181" y="4762174"/>
            <a:ext cx="809499" cy="61104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gyenes összekötő 79"/>
          <p:cNvCxnSpPr/>
          <p:nvPr/>
        </p:nvCxnSpPr>
        <p:spPr>
          <a:xfrm>
            <a:off x="2909444" y="4707695"/>
            <a:ext cx="866405" cy="684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gyenes összekötő 82"/>
          <p:cNvCxnSpPr>
            <a:endCxn id="30" idx="0"/>
          </p:cNvCxnSpPr>
          <p:nvPr/>
        </p:nvCxnSpPr>
        <p:spPr>
          <a:xfrm flipH="1">
            <a:off x="5652000" y="4707695"/>
            <a:ext cx="648192" cy="67789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gyenes összekötő 84"/>
          <p:cNvCxnSpPr>
            <a:endCxn id="31" idx="0"/>
          </p:cNvCxnSpPr>
          <p:nvPr/>
        </p:nvCxnSpPr>
        <p:spPr>
          <a:xfrm>
            <a:off x="7380312" y="4707695"/>
            <a:ext cx="952039" cy="68697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65037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03" name="Group 23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 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o-RO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ă 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á 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 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 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cs Cs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 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 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é 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 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g 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gy Gy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 H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4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 Î</a:t>
                      </a:r>
                      <a:endParaRPr lang="hu-H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4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 J</a:t>
                      </a:r>
                      <a:endParaRPr lang="hu-H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 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ly Ly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 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p P</a:t>
                      </a:r>
                      <a:endParaRPr kumimoji="0" lang="ro-RO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 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sj Sj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 Sz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 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U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 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 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zs Zs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zsj Zsj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701" name="AutoShape 19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0"/>
            <a:ext cx="1524000" cy="11430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8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702" name="AutoShape 20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0" y="0"/>
            <a:ext cx="1524000" cy="11430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8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704" name="Text Box 53"/>
          <p:cNvSpPr txBox="1">
            <a:spLocks noChangeArrowheads="1"/>
          </p:cNvSpPr>
          <p:nvPr/>
        </p:nvSpPr>
        <p:spPr bwMode="auto">
          <a:xfrm>
            <a:off x="3362325" y="6584950"/>
            <a:ext cx="1317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u-HU" sz="6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7705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1131888"/>
            <a:ext cx="1236662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6" name="Kép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2338388"/>
            <a:ext cx="13208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7" name="Kép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804863"/>
            <a:ext cx="126523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8" name="Kép 1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705475"/>
            <a:ext cx="11922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9" name="Kép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831"/>
          <a:stretch>
            <a:fillRect/>
          </a:stretch>
        </p:blipFill>
        <p:spPr bwMode="auto">
          <a:xfrm>
            <a:off x="4873625" y="68263"/>
            <a:ext cx="1092200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10" name="Kép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8263"/>
            <a:ext cx="99377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11" name="Kép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9" r="13208" b="6924"/>
          <a:stretch>
            <a:fillRect/>
          </a:stretch>
        </p:blipFill>
        <p:spPr bwMode="auto">
          <a:xfrm>
            <a:off x="1619250" y="3441700"/>
            <a:ext cx="13716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12" name="Kép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2336800"/>
            <a:ext cx="1420813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13" name="Kép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3" t="19330" r="16145"/>
          <a:stretch>
            <a:fillRect/>
          </a:stretch>
        </p:blipFill>
        <p:spPr bwMode="auto">
          <a:xfrm>
            <a:off x="6351588" y="1171575"/>
            <a:ext cx="10731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14" name="Kép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162050"/>
            <a:ext cx="8620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15" name="Kép 29"/>
          <p:cNvPicPr>
            <a:picLocks noChangeAspect="1"/>
          </p:cNvPicPr>
          <p:nvPr/>
        </p:nvPicPr>
        <p:blipFill>
          <a:blip r:embed="rId1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3413125"/>
            <a:ext cx="1292225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16" name="Kép 3137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3402013"/>
            <a:ext cx="171926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Kép 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36525"/>
            <a:ext cx="13081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18" name="Kép 2"/>
          <p:cNvPicPr>
            <a:picLocks noChangeAspect="1"/>
          </p:cNvPicPr>
          <p:nvPr/>
        </p:nvPicPr>
        <p:blipFill>
          <a:blip r:embed="rId1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0"/>
            <a:ext cx="121761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19" name="Kép 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3455988"/>
            <a:ext cx="1487488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0"/>
            <a:ext cx="142081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2332038"/>
            <a:ext cx="13477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616450"/>
            <a:ext cx="12573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4643438"/>
            <a:ext cx="10128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2344738"/>
            <a:ext cx="1055688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5718175"/>
            <a:ext cx="113347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4625975"/>
            <a:ext cx="13462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50" y="4608513"/>
            <a:ext cx="1042988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927725"/>
            <a:ext cx="12461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2"/>
          <a:stretch>
            <a:fillRect/>
          </a:stretch>
        </p:blipFill>
        <p:spPr bwMode="auto">
          <a:xfrm>
            <a:off x="7678738" y="1171575"/>
            <a:ext cx="1406525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3429000"/>
            <a:ext cx="12588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1335088"/>
            <a:ext cx="113347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llipszis 14"/>
          <p:cNvSpPr/>
          <p:nvPr/>
        </p:nvSpPr>
        <p:spPr>
          <a:xfrm>
            <a:off x="4686300" y="3602038"/>
            <a:ext cx="1295400" cy="8175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5753100"/>
            <a:ext cx="13001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5934075"/>
            <a:ext cx="121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4625975"/>
            <a:ext cx="1246187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581525"/>
            <a:ext cx="106045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2341563"/>
            <a:ext cx="1277937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3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2276475"/>
            <a:ext cx="128746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7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7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7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7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7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7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7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7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7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7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7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7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7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7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7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7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7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7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7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7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7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7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7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77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7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7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1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77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7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7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77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7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7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77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7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7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1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77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3000"/>
                                        <p:tgtEl>
                                          <p:spTgt spid="27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3000"/>
                                        <p:tgtEl>
                                          <p:spTgt spid="27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1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 nodeType="clickPar">
                      <p:stCondLst>
                        <p:cond delay="0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 nodeType="clickPar">
                      <p:stCondLst>
                        <p:cond delay="0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 nodeType="clickPar">
                      <p:stCondLst>
                        <p:cond delay="0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 nodeType="clickPar">
                      <p:stCondLst>
                        <p:cond delay="0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 nodeType="clickPar">
                      <p:stCondLst>
                        <p:cond delay="0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 nodeType="clickPar">
                      <p:stCondLst>
                        <p:cond delay="0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 nodeType="clickPar">
                      <p:stCondLst>
                        <p:cond delay="0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 nodeType="clickPar">
                      <p:stCondLst>
                        <p:cond delay="0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 nodeType="clickPar">
                      <p:stCondLst>
                        <p:cond delay="0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 nodeType="clickPar">
                      <p:stCondLst>
                        <p:cond delay="0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 nodeType="clickPar">
                      <p:stCondLst>
                        <p:cond delay="0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 nodeType="clickPar">
                      <p:stCondLst>
                        <p:cond delay="0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>
              <a:solidFill>
                <a:srgbClr val="000000"/>
              </a:solidFill>
            </a:endParaRP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3627438" y="-38100"/>
            <a:ext cx="2209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o-RO" altLang="hu-HU" sz="9600" b="1">
                <a:solidFill>
                  <a:srgbClr val="FF0000"/>
                </a:solidFill>
                <a:latin typeface="Times New Roman" panose="02020603050405020304" pitchFamily="18" charset="0"/>
              </a:rPr>
              <a:t>p P</a:t>
            </a:r>
          </a:p>
        </p:txBody>
      </p:sp>
      <p:pic>
        <p:nvPicPr>
          <p:cNvPr id="12331" name="Picture 43" descr="http://image.hotdog.hu/user/SzIsZQ.XD/SziszQ/esik-az-es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54125"/>
            <a:ext cx="20685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Jobbra nyíl 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23275" y="6354763"/>
            <a:ext cx="720725" cy="503237"/>
          </a:xfrm>
          <a:prstGeom prst="rightArrow">
            <a:avLst>
              <a:gd name="adj1" fmla="val 50000"/>
              <a:gd name="adj2" fmla="val 5012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2254250"/>
            <a:ext cx="18272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273050"/>
            <a:ext cx="186055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4619625"/>
            <a:ext cx="15811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3035300"/>
            <a:ext cx="1504950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5372100"/>
            <a:ext cx="11033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4375150"/>
            <a:ext cx="1731963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1524000" y="6186488"/>
            <a:ext cx="53657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o-RO" alt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Jo ásá dă álbă </a:t>
            </a:r>
            <a:r>
              <a:rPr lang="ro-RO" altLang="hu-H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misz, </a:t>
            </a:r>
            <a:r>
              <a:rPr lang="ro-RO" alt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ká.................. .</a:t>
            </a:r>
            <a:endParaRPr lang="en-GB" altLang="hu-HU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-14288" y="4745038"/>
            <a:ext cx="5940426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o-RO" alt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Gálbînă </a:t>
            </a:r>
            <a:r>
              <a:rPr lang="ro-RO" altLang="hu-H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misz, </a:t>
            </a:r>
            <a:r>
              <a:rPr lang="ro-RO" alt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sî mă tyámă .................... . </a:t>
            </a:r>
            <a:endParaRPr lang="en-GB" altLang="hu-HU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3419475" y="1671638"/>
            <a:ext cx="57245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o-RO" alt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..............</a:t>
            </a:r>
            <a:r>
              <a:rPr lang="hu-HU" alt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4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misz</a:t>
            </a:r>
            <a:r>
              <a:rPr lang="hu-HU" altLang="hu-H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ro-RO" alt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sî bun .................... </a:t>
            </a:r>
            <a:r>
              <a:rPr lang="hu-HU" alt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ám</a:t>
            </a:r>
            <a:r>
              <a:rPr lang="ro-RO" alt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.</a:t>
            </a:r>
          </a:p>
        </p:txBody>
      </p:sp>
      <p:pic>
        <p:nvPicPr>
          <p:cNvPr id="5172" name="Picture 5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5216525"/>
            <a:ext cx="1320800" cy="133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pic>
        <p:nvPicPr>
          <p:cNvPr id="5177" name="Picture 5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68263"/>
            <a:ext cx="1290637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pic>
        <p:nvPicPr>
          <p:cNvPr id="5185" name="Picture 65" descr="http://cms.sulinet.hu/get/d/1b7cab29-a7cb-4cbd-80a8-ccae5aaf4f71/1/7/b/Normal/madar67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900" y="2835445"/>
            <a:ext cx="1404000" cy="191025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2" name="Picture 72" descr="http://kolyokhaz.hu/images/uploaded/images/golya%282%29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8" y="2611438"/>
            <a:ext cx="156686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2483768" y="3559175"/>
            <a:ext cx="59395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o-RO" alt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Jo sî ................... nu </a:t>
            </a:r>
            <a:r>
              <a:rPr lang="ro-RO" altLang="hu-H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ă</a:t>
            </a:r>
            <a:r>
              <a:rPr lang="hu-HU" altLang="hu-HU" sz="24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styény</a:t>
            </a:r>
            <a:r>
              <a:rPr lang="hu-HU" altLang="hu-H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o-RO" alt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...................... .  </a:t>
            </a:r>
            <a:endParaRPr lang="en-GB" altLang="hu-HU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95" name="Picture 75" descr="http://www.sikeres-fengshui.hu/pic/bek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1871663"/>
            <a:ext cx="22479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7938"/>
            <a:ext cx="3573463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sp>
        <p:nvSpPr>
          <p:cNvPr id="14" name="Jobbra nyíl 13">
            <a:hlinkClick r:id="rId8" action="ppaction://hlinksldjump"/>
          </p:cNvPr>
          <p:cNvSpPr/>
          <p:nvPr/>
        </p:nvSpPr>
        <p:spPr bwMode="auto">
          <a:xfrm>
            <a:off x="8423275" y="6354763"/>
            <a:ext cx="720725" cy="503237"/>
          </a:xfrm>
          <a:prstGeom prst="righ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hu-HU" sz="1800" b="1" ker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 autoUpdateAnimBg="0"/>
      <p:bldP spid="5138" grpId="0" autoUpdateAnimBg="0"/>
      <p:bldP spid="5141" grpId="0" autoUpdateAnimBg="0"/>
      <p:bldP spid="33" grpId="0" autoUpdateAnimBg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4400">
              <a:solidFill>
                <a:schemeClr val="tx2"/>
              </a:solidFill>
            </a:endParaRPr>
          </a:p>
        </p:txBody>
      </p:sp>
      <p:sp>
        <p:nvSpPr>
          <p:cNvPr id="30723" name="Rectangle 2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2400"/>
          </a:p>
        </p:txBody>
      </p:sp>
      <p:sp>
        <p:nvSpPr>
          <p:cNvPr id="30724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2400"/>
          </a:p>
        </p:txBody>
      </p:sp>
      <p:sp>
        <p:nvSpPr>
          <p:cNvPr id="30725" name="Rectangle 50"/>
          <p:cNvSpPr>
            <a:spLocks noChangeArrowheads="1"/>
          </p:cNvSpPr>
          <p:nvPr/>
        </p:nvSpPr>
        <p:spPr bwMode="auto">
          <a:xfrm>
            <a:off x="3279775" y="846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2400"/>
          </a:p>
        </p:txBody>
      </p:sp>
      <p:sp>
        <p:nvSpPr>
          <p:cNvPr id="30726" name="Rectangle 5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2400"/>
          </a:p>
        </p:txBody>
      </p:sp>
      <p:pic>
        <p:nvPicPr>
          <p:cNvPr id="4127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773238"/>
            <a:ext cx="2249487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5219700" y="3048000"/>
            <a:ext cx="40513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o-RO" altLang="hu-HU" sz="2400" b="1">
                <a:solidFill>
                  <a:srgbClr val="006666"/>
                </a:solidFill>
                <a:latin typeface="Comic Sans MS" panose="030F0702030302020204" pitchFamily="66" charset="0"/>
              </a:rPr>
              <a:t>Lyémnu á </a:t>
            </a:r>
            <a:r>
              <a:rPr lang="ro-RO" altLang="hu-HU" sz="2400" b="1" u="sng">
                <a:solidFill>
                  <a:srgbClr val="006666"/>
                </a:solidFill>
                <a:latin typeface="Comic Sans MS" panose="030F0702030302020204" pitchFamily="66" charset="0"/>
              </a:rPr>
              <a:t>înnujit</a:t>
            </a:r>
            <a:r>
              <a:rPr lang="ro-RO" altLang="hu-HU" sz="2400" b="1">
                <a:solidFill>
                  <a:srgbClr val="006666"/>
                </a:solidFill>
                <a:latin typeface="Comic Sans MS" panose="030F0702030302020204" pitchFamily="66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o-RO" altLang="hu-HU" sz="2400" b="1" i="1">
                <a:solidFill>
                  <a:srgbClr val="FF0066"/>
                </a:solidFill>
                <a:latin typeface="Comic Sans MS" panose="030F0702030302020204" pitchFamily="66" charset="0"/>
              </a:rPr>
              <a:t>   </a:t>
            </a:r>
            <a:r>
              <a:rPr lang="ro-RO" altLang="hu-HU" sz="2400" b="1" i="1">
                <a:solidFill>
                  <a:srgbClr val="990099"/>
                </a:solidFill>
                <a:latin typeface="Comic Sans MS" panose="030F0702030302020204" pitchFamily="66" charset="0"/>
              </a:rPr>
              <a:t>înnujit- ___________</a:t>
            </a:r>
            <a:endParaRPr lang="en-US" altLang="hu-HU" sz="2400" b="1" i="1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28" name="Picture 3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50" y="-100013"/>
            <a:ext cx="2584450" cy="180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sp>
        <p:nvSpPr>
          <p:cNvPr id="3" name="Téglalap 2"/>
          <p:cNvSpPr>
            <a:spLocks noChangeArrowheads="1"/>
          </p:cNvSpPr>
          <p:nvPr/>
        </p:nvSpPr>
        <p:spPr bwMode="auto">
          <a:xfrm>
            <a:off x="3797300" y="188913"/>
            <a:ext cx="3600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o-RO" altLang="hu-HU" sz="2400" b="1">
                <a:solidFill>
                  <a:srgbClr val="006666"/>
                </a:solidFill>
                <a:latin typeface="Comic Sans MS" panose="030F0702030302020204" pitchFamily="66" charset="0"/>
              </a:rPr>
              <a:t>Pă </a:t>
            </a:r>
            <a:r>
              <a:rPr lang="ro-RO" altLang="hu-HU" sz="2400" b="1" i="1" u="sng">
                <a:solidFill>
                  <a:srgbClr val="006666"/>
                </a:solidFill>
                <a:latin typeface="Comic Sans MS" panose="030F0702030302020204" pitchFamily="66" charset="0"/>
              </a:rPr>
              <a:t>klángă</a:t>
            </a:r>
            <a:r>
              <a:rPr lang="ro-RO" altLang="hu-HU" sz="2400" b="1">
                <a:solidFill>
                  <a:srgbClr val="006666"/>
                </a:solidFill>
                <a:latin typeface="Comic Sans MS" panose="030F0702030302020204" pitchFamily="66" charset="0"/>
              </a:rPr>
              <a:t> jestyé kujb.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o-RO" altLang="hu-HU" sz="2400" b="1" i="1">
                <a:solidFill>
                  <a:srgbClr val="FF0066"/>
                </a:solidFill>
                <a:latin typeface="Comic Sans MS" panose="030F0702030302020204" pitchFamily="66" charset="0"/>
              </a:rPr>
              <a:t>  </a:t>
            </a:r>
            <a:r>
              <a:rPr lang="ro-RO" altLang="hu-HU" sz="2400" b="1" i="1">
                <a:solidFill>
                  <a:srgbClr val="990099"/>
                </a:solidFill>
                <a:latin typeface="Comic Sans MS" panose="030F0702030302020204" pitchFamily="66" charset="0"/>
              </a:rPr>
              <a:t>klángă - _______</a:t>
            </a:r>
            <a:endParaRPr lang="en-US" altLang="hu-HU" sz="2400" b="1" i="1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29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4598988"/>
            <a:ext cx="1700212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sp>
        <p:nvSpPr>
          <p:cNvPr id="37" name="Téglalap 36"/>
          <p:cNvSpPr>
            <a:spLocks noChangeArrowheads="1"/>
          </p:cNvSpPr>
          <p:nvPr/>
        </p:nvSpPr>
        <p:spPr bwMode="auto">
          <a:xfrm>
            <a:off x="-33338" y="4117975"/>
            <a:ext cx="4572001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o-RO" altLang="hu-HU" sz="2400" b="1">
                <a:solidFill>
                  <a:srgbClr val="006666"/>
                </a:solidFill>
                <a:latin typeface="Comic Sans MS" panose="030F0702030302020204" pitchFamily="66" charset="0"/>
              </a:rPr>
              <a:t>Joká-j </a:t>
            </a:r>
            <a:r>
              <a:rPr lang="ro-RO" altLang="hu-HU" sz="2400" b="1" i="1" u="sng">
                <a:solidFill>
                  <a:srgbClr val="006666"/>
                </a:solidFill>
                <a:latin typeface="Comic Sans MS" panose="030F0702030302020204" pitchFamily="66" charset="0"/>
              </a:rPr>
              <a:t>kupil</a:t>
            </a:r>
            <a:r>
              <a:rPr lang="ro-RO" altLang="hu-HU" sz="2400" b="1">
                <a:solidFill>
                  <a:srgbClr val="006666"/>
                </a:solidFill>
                <a:latin typeface="Comic Sans MS" panose="030F0702030302020204" pitchFamily="66" charset="0"/>
              </a:rPr>
              <a:t> dă iskulă.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o-RO" altLang="hu-HU" sz="4000" b="1" i="1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  <a:r>
              <a:rPr lang="ro-RO" altLang="hu-HU" sz="2400" b="1" i="1">
                <a:solidFill>
                  <a:srgbClr val="990099"/>
                </a:solidFill>
                <a:latin typeface="Comic Sans MS" panose="030F0702030302020204" pitchFamily="66" charset="0"/>
              </a:rPr>
              <a:t>kupil - ________</a:t>
            </a:r>
            <a:endParaRPr lang="hu-HU" altLang="hu-HU" sz="2400"/>
          </a:p>
        </p:txBody>
      </p:sp>
      <p:pic>
        <p:nvPicPr>
          <p:cNvPr id="4130" name="Picture 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4125913"/>
            <a:ext cx="3067050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2578100" y="5710238"/>
            <a:ext cx="3529013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400" b="1">
                <a:solidFill>
                  <a:srgbClr val="006666"/>
                </a:solidFill>
                <a:latin typeface="Comic Sans MS" panose="030F0702030302020204" pitchFamily="66" charset="0"/>
              </a:rPr>
              <a:t>Áná</a:t>
            </a:r>
            <a:r>
              <a:rPr lang="ro-RO" altLang="hu-HU" sz="2400" b="1">
                <a:solidFill>
                  <a:srgbClr val="006666"/>
                </a:solidFill>
                <a:latin typeface="Comic Sans MS" panose="030F0702030302020204" pitchFamily="66" charset="0"/>
              </a:rPr>
              <a:t> </a:t>
            </a:r>
            <a:r>
              <a:rPr lang="ro-RO" altLang="hu-HU" sz="2400" b="1" i="1" u="sng">
                <a:solidFill>
                  <a:srgbClr val="006666"/>
                </a:solidFill>
                <a:latin typeface="Comic Sans MS" panose="030F0702030302020204" pitchFamily="66" charset="0"/>
              </a:rPr>
              <a:t>fuzsjé</a:t>
            </a:r>
            <a:r>
              <a:rPr lang="ro-RO" altLang="hu-HU" sz="2400" b="1">
                <a:solidFill>
                  <a:srgbClr val="006666"/>
                </a:solidFill>
                <a:latin typeface="Comic Sans MS" panose="030F0702030302020204" pitchFamily="66" charset="0"/>
              </a:rPr>
              <a:t> ku Rex.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o-RO" altLang="hu-HU" sz="2400" b="1" i="1">
                <a:solidFill>
                  <a:srgbClr val="FF0066"/>
                </a:solidFill>
                <a:latin typeface="Comic Sans MS" panose="030F0702030302020204" pitchFamily="66" charset="0"/>
              </a:rPr>
              <a:t>  </a:t>
            </a:r>
            <a:r>
              <a:rPr lang="ro-RO" altLang="hu-HU" sz="2400" b="1" i="1">
                <a:solidFill>
                  <a:srgbClr val="990099"/>
                </a:solidFill>
                <a:latin typeface="Comic Sans MS" panose="030F0702030302020204" pitchFamily="66" charset="0"/>
              </a:rPr>
              <a:t>fuzsjé - _________</a:t>
            </a:r>
            <a:endParaRPr lang="en-US" altLang="hu-HU" sz="2400" b="1" i="1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35" name="Picture 3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71875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pic>
        <p:nvPicPr>
          <p:cNvPr id="4132" name="Picture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813" y="6315075"/>
            <a:ext cx="7381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7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4400">
              <a:solidFill>
                <a:schemeClr val="tx2"/>
              </a:solidFill>
            </a:endParaRPr>
          </a:p>
        </p:txBody>
      </p:sp>
      <p:sp>
        <p:nvSpPr>
          <p:cNvPr id="31747" name="Rectangle 2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2400"/>
          </a:p>
        </p:txBody>
      </p:sp>
      <p:sp>
        <p:nvSpPr>
          <p:cNvPr id="31748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2400"/>
          </a:p>
        </p:txBody>
      </p:sp>
      <p:sp>
        <p:nvSpPr>
          <p:cNvPr id="31749" name="Rectangle 50"/>
          <p:cNvSpPr>
            <a:spLocks noChangeArrowheads="1"/>
          </p:cNvSpPr>
          <p:nvPr/>
        </p:nvSpPr>
        <p:spPr bwMode="auto">
          <a:xfrm>
            <a:off x="2971800" y="2157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2400"/>
          </a:p>
        </p:txBody>
      </p:sp>
      <p:sp>
        <p:nvSpPr>
          <p:cNvPr id="31750" name="Rectangle 5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2400"/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3924300" y="330200"/>
            <a:ext cx="3849688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o-RO" altLang="hu-HU" sz="2400" b="1">
                <a:solidFill>
                  <a:srgbClr val="006666"/>
                </a:solidFill>
                <a:latin typeface="Comic Sans MS" panose="030F0702030302020204" pitchFamily="66" charset="0"/>
              </a:rPr>
              <a:t>Ám kăpăt</a:t>
            </a:r>
            <a:r>
              <a:rPr lang="hu-HU" altLang="hu-HU" sz="2400" b="1">
                <a:solidFill>
                  <a:srgbClr val="006666"/>
                </a:solidFill>
                <a:latin typeface="Comic Sans MS" panose="030F0702030302020204" pitchFamily="66" charset="0"/>
              </a:rPr>
              <a:t>át</a:t>
            </a:r>
            <a:r>
              <a:rPr lang="ro-RO" altLang="hu-HU" sz="2400" b="1">
                <a:solidFill>
                  <a:srgbClr val="006666"/>
                </a:solidFill>
                <a:latin typeface="Comic Sans MS" panose="030F0702030302020204" pitchFamily="66" charset="0"/>
              </a:rPr>
              <a:t> on </a:t>
            </a:r>
            <a:r>
              <a:rPr lang="ro-RO" altLang="hu-HU" sz="2400" b="1" i="1" u="sng">
                <a:solidFill>
                  <a:srgbClr val="006666"/>
                </a:solidFill>
                <a:latin typeface="Comic Sans MS" panose="030F0702030302020204" pitchFamily="66" charset="0"/>
              </a:rPr>
              <a:t>ajándék</a:t>
            </a:r>
            <a:r>
              <a:rPr lang="ro-RO" altLang="hu-HU" sz="2400" b="1">
                <a:solidFill>
                  <a:srgbClr val="006666"/>
                </a:solidFill>
                <a:latin typeface="Comic Sans MS" panose="030F0702030302020204" pitchFamily="66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o-RO" altLang="hu-HU" sz="2400" b="1" i="1">
                <a:solidFill>
                  <a:srgbClr val="FF0066"/>
                </a:solidFill>
                <a:latin typeface="Comic Sans MS" panose="030F0702030302020204" pitchFamily="66" charset="0"/>
              </a:rPr>
              <a:t>  </a:t>
            </a:r>
            <a:r>
              <a:rPr lang="ro-RO" altLang="hu-HU" sz="2400" b="1" i="1">
                <a:solidFill>
                  <a:srgbClr val="990099"/>
                </a:solidFill>
                <a:latin typeface="Comic Sans MS" panose="030F0702030302020204" pitchFamily="66" charset="0"/>
              </a:rPr>
              <a:t>ajándék- __________</a:t>
            </a:r>
            <a:endParaRPr lang="en-US" altLang="hu-HU" sz="2400" b="1" i="1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" name="Picture 9" descr="1257675485724299555secretlondon_Green_pres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0"/>
            <a:ext cx="14255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71875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2" t="5759" r="28134"/>
          <a:stretch>
            <a:fillRect/>
          </a:stretch>
        </p:blipFill>
        <p:spPr bwMode="auto">
          <a:xfrm>
            <a:off x="0" y="3797300"/>
            <a:ext cx="1585913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585913" y="4832350"/>
            <a:ext cx="384968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o-RO" altLang="hu-HU" sz="2400" b="1">
                <a:solidFill>
                  <a:srgbClr val="006666"/>
                </a:solidFill>
                <a:latin typeface="Comic Sans MS" panose="030F0702030302020204" pitchFamily="66" charset="0"/>
              </a:rPr>
              <a:t>Masá </a:t>
            </a:r>
            <a:r>
              <a:rPr lang="ro-RO" altLang="hu-HU" sz="2400" b="1" u="sng">
                <a:solidFill>
                  <a:srgbClr val="006666"/>
                </a:solidFill>
                <a:latin typeface="Comic Sans MS" panose="030F0702030302020204" pitchFamily="66" charset="0"/>
              </a:rPr>
              <a:t>zîsjé</a:t>
            </a:r>
            <a:r>
              <a:rPr lang="ro-RO" altLang="hu-HU" sz="2400" b="1">
                <a:solidFill>
                  <a:srgbClr val="006666"/>
                </a:solidFill>
                <a:latin typeface="Comic Sans MS" panose="030F0702030302020204" pitchFamily="66" charset="0"/>
              </a:rPr>
              <a:t> puvésty.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o-RO" altLang="hu-HU" sz="2400" b="1" i="1">
                <a:solidFill>
                  <a:srgbClr val="990099"/>
                </a:solidFill>
                <a:latin typeface="Comic Sans MS" panose="030F0702030302020204" pitchFamily="66" charset="0"/>
              </a:rPr>
              <a:t>zî</a:t>
            </a:r>
            <a:r>
              <a:rPr lang="hu-HU" altLang="hu-HU" sz="2400" b="1" i="1">
                <a:solidFill>
                  <a:srgbClr val="990099"/>
                </a:solidFill>
                <a:latin typeface="Comic Sans MS" panose="030F0702030302020204" pitchFamily="66" charset="0"/>
              </a:rPr>
              <a:t>sjé </a:t>
            </a:r>
            <a:r>
              <a:rPr lang="ro-RO" altLang="hu-HU" sz="2400" b="1" i="1">
                <a:solidFill>
                  <a:srgbClr val="990099"/>
                </a:solidFill>
                <a:latin typeface="Comic Sans MS" panose="030F0702030302020204" pitchFamily="66" charset="0"/>
              </a:rPr>
              <a:t>- __________</a:t>
            </a:r>
            <a:endParaRPr lang="en-US" altLang="hu-HU" sz="2400" b="1" i="1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3319463"/>
            <a:ext cx="3035300" cy="305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sp>
        <p:nvSpPr>
          <p:cNvPr id="4" name="Téglalap 3"/>
          <p:cNvSpPr>
            <a:spLocks noChangeArrowheads="1"/>
          </p:cNvSpPr>
          <p:nvPr/>
        </p:nvSpPr>
        <p:spPr bwMode="auto">
          <a:xfrm>
            <a:off x="2771775" y="2565400"/>
            <a:ext cx="5741988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ts val="600"/>
              </a:spcAft>
              <a:buFontTx/>
              <a:buNone/>
            </a:pPr>
            <a:r>
              <a:rPr lang="ro-RO" altLang="hu-HU" sz="2400" b="1" u="sng">
                <a:solidFill>
                  <a:srgbClr val="006666"/>
                </a:solidFill>
                <a:latin typeface="Comic Sans MS" panose="030F0702030302020204" pitchFamily="66" charset="0"/>
              </a:rPr>
              <a:t>Kiszáru</a:t>
            </a:r>
            <a:r>
              <a:rPr lang="ro-RO" altLang="hu-HU" sz="2400" b="1">
                <a:solidFill>
                  <a:srgbClr val="006666"/>
                </a:solidFill>
                <a:latin typeface="Comic Sans MS" panose="030F0702030302020204" pitchFamily="66" charset="0"/>
              </a:rPr>
              <a:t> dîn </a:t>
            </a:r>
            <a:r>
              <a:rPr lang="ro-RO" altLang="hu-HU" sz="2400" b="1" i="1">
                <a:solidFill>
                  <a:srgbClr val="006666"/>
                </a:solidFill>
                <a:latin typeface="Comic Sans MS" panose="030F0702030302020204" pitchFamily="66" charset="0"/>
              </a:rPr>
              <a:t>puvásztă</a:t>
            </a:r>
            <a:r>
              <a:rPr lang="ro-RO" altLang="hu-HU" sz="2400" b="1">
                <a:solidFill>
                  <a:srgbClr val="006666"/>
                </a:solidFill>
                <a:latin typeface="Comic Sans MS" panose="030F0702030302020204" pitchFamily="66" charset="0"/>
              </a:rPr>
              <a:t> áre </a:t>
            </a:r>
            <a:r>
              <a:rPr lang="ro-RO" altLang="hu-HU" sz="2400" b="1" i="1" u="sng">
                <a:solidFill>
                  <a:srgbClr val="006666"/>
                </a:solidFill>
                <a:latin typeface="Comic Sans MS" panose="030F0702030302020204" pitchFamily="66" charset="0"/>
              </a:rPr>
              <a:t>dă sjácă</a:t>
            </a:r>
            <a:r>
              <a:rPr lang="ro-RO" altLang="hu-HU" sz="2400" b="1">
                <a:solidFill>
                  <a:srgbClr val="006666"/>
                </a:solidFill>
                <a:latin typeface="Comic Sans MS" panose="030F0702030302020204" pitchFamily="66" charset="0"/>
              </a:rPr>
              <a:t>.</a:t>
            </a:r>
            <a:endParaRPr lang="ro-RO" altLang="hu-HU" sz="2400" b="1" i="1">
              <a:solidFill>
                <a:srgbClr val="990099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ro-RO" altLang="hu-HU" sz="2400" b="1" i="1">
                <a:solidFill>
                  <a:srgbClr val="990099"/>
                </a:solidFill>
                <a:latin typeface="Comic Sans MS" panose="030F0702030302020204" pitchFamily="66" charset="0"/>
              </a:rPr>
              <a:t>kiszár – ____________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ro-RO" altLang="hu-HU" sz="2400" b="1" i="1">
                <a:solidFill>
                  <a:srgbClr val="990099"/>
                </a:solidFill>
                <a:latin typeface="Comic Sans MS" panose="030F0702030302020204" pitchFamily="66" charset="0"/>
              </a:rPr>
              <a:t>dă sjácă - __________</a:t>
            </a:r>
            <a:endParaRPr lang="en-US" altLang="hu-HU" sz="2400" b="1" i="1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813" y="6315075"/>
            <a:ext cx="7381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7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4175125" y="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4400">
              <a:solidFill>
                <a:schemeClr val="tx2"/>
              </a:solidFill>
            </a:endParaRPr>
          </a:p>
        </p:txBody>
      </p:sp>
      <p:pic>
        <p:nvPicPr>
          <p:cNvPr id="32771" name="Picture 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71875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359275" y="200025"/>
            <a:ext cx="4316413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ro-RO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párádikă 		kulumpir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o-RO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pipárkă  		făszuj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o-RO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kărboj 		mrîkfă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o-RO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mázăré 		spánurică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o-RO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murkoj		</a:t>
            </a:r>
            <a:r>
              <a:rPr lang="hu-HU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árdéj</a:t>
            </a:r>
            <a:endParaRPr lang="ro-RO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6" name="Picture 20" descr="whj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7763" y="4418013"/>
            <a:ext cx="17272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zövegdoboz 16"/>
          <p:cNvSpPr txBox="1">
            <a:spLocks noChangeArrowheads="1"/>
          </p:cNvSpPr>
          <p:nvPr/>
        </p:nvSpPr>
        <p:spPr bwMode="auto">
          <a:xfrm>
            <a:off x="107950" y="3146425"/>
            <a:ext cx="51117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FF3300"/>
                </a:solidFill>
                <a:latin typeface="Comic Sans MS" panose="030F0702030302020204" pitchFamily="66" charset="0"/>
              </a:rPr>
              <a:t>vinyé			  vingyé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FF3300"/>
                </a:solidFill>
                <a:latin typeface="Comic Sans MS" panose="030F0702030302020204" pitchFamily="66" charset="0"/>
              </a:rPr>
              <a:t>plînzsjé		  r</a:t>
            </a:r>
            <a:r>
              <a:rPr lang="ro-RO" altLang="hu-HU" sz="2400">
                <a:solidFill>
                  <a:srgbClr val="FF3300"/>
                </a:solidFill>
                <a:latin typeface="Comic Sans MS" panose="030F0702030302020204" pitchFamily="66" charset="0"/>
              </a:rPr>
              <a:t>î</a:t>
            </a:r>
            <a:r>
              <a:rPr lang="hu-HU" altLang="hu-HU" sz="2400">
                <a:solidFill>
                  <a:srgbClr val="FF3300"/>
                </a:solidFill>
                <a:latin typeface="Comic Sans MS" panose="030F0702030302020204" pitchFamily="66" charset="0"/>
              </a:rPr>
              <a:t>gyé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FF3300"/>
                </a:solidFill>
                <a:latin typeface="Comic Sans MS" panose="030F0702030302020204" pitchFamily="66" charset="0"/>
              </a:rPr>
              <a:t>kumpără		  tásjé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FF3300"/>
                </a:solidFill>
                <a:latin typeface="Comic Sans MS" panose="030F0702030302020204" pitchFamily="66" charset="0"/>
              </a:rPr>
              <a:t>szfătestyé		  árgyé szarili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FF3300"/>
                </a:solidFill>
                <a:latin typeface="Comic Sans MS" panose="030F0702030302020204" pitchFamily="66" charset="0"/>
              </a:rPr>
              <a:t>plajé			  merzsjé	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5654675" y="3284538"/>
            <a:ext cx="3489325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hu-H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káld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		     </a:t>
            </a:r>
            <a:r>
              <a:rPr lang="hu-H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nyégru</a:t>
            </a:r>
            <a:endParaRPr lang="hu-HU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hu-H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nált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		     </a:t>
            </a:r>
            <a:r>
              <a:rPr lang="hu-H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máré</a:t>
            </a:r>
            <a:endParaRPr lang="hu-HU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hu-H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álb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		     </a:t>
            </a:r>
            <a:r>
              <a:rPr lang="hu-H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pitulát</a:t>
            </a:r>
            <a:endParaRPr lang="hu-HU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mik		     </a:t>
            </a:r>
            <a:r>
              <a:rPr lang="hu-H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tyiszt</a:t>
            </a:r>
            <a:endParaRPr lang="hu-HU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hu-H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mukosz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	     </a:t>
            </a:r>
            <a:r>
              <a:rPr lang="hu-H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frig</a:t>
            </a:r>
            <a:endParaRPr lang="hu-HU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4" name="Picture 20" descr="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017963"/>
            <a:ext cx="147637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9" descr="fluture1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867400" y="1349375"/>
            <a:ext cx="10604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813" y="6315075"/>
            <a:ext cx="7381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lfabetul in imagini">
  <a:themeElements>
    <a:clrScheme name="Egyéni 5. sém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Alfabetul in imagi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fabetul in imagin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fabetul in imagin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fabetul in imagin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fabetul in imagin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fabetul in imagin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fabetul in imagin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fabetul in imagin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fabetul in imagin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fabetul in imagin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fabetul in imagin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fabetul in imagin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fabetul in imagin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lfabetul in imagini II">
  <a:themeElements>
    <a:clrScheme name="Alfabetul in imagini I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fabetul in imagini I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o-RO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o-RO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lfabetul in imagini I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fabetul in imagini I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fabetul in imagini I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fabetul in imagini I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fabetul in imagini I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fabetul in imagini I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fabetul in imagini I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fabetul in imagini I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fabetul in imagini I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fabetul in imagini I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fabetul in imagini I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fabetul in imagini I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276</Words>
  <Application>Microsoft Office PowerPoint</Application>
  <PresentationFormat>Diavetítés a képernyőre (4:3 oldalarány)</PresentationFormat>
  <Paragraphs>102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3</vt:i4>
      </vt:variant>
      <vt:variant>
        <vt:lpstr>Diacímek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Comic Sans MS</vt:lpstr>
      <vt:lpstr>Times New Roman</vt:lpstr>
      <vt:lpstr>Default Design</vt:lpstr>
      <vt:lpstr>Alfabetul in imagini</vt:lpstr>
      <vt:lpstr>Alfabetul in imagini II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2017-10-28T18:57:28Z</dcterms:created>
  <dcterms:modified xsi:type="dcterms:W3CDTF">2017-10-28T20:14:13Z</dcterms:modified>
</cp:coreProperties>
</file>